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1/20/2026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6BE948-FA89-B9B5-993C-EFDEF590AB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&lt;h1\&gt;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ABB4C54-0DA7-D2AC-FF26-AE9EDA192F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6" y="4050833"/>
            <a:ext cx="7941733" cy="1323272"/>
          </a:xfrm>
        </p:spPr>
        <p:txBody>
          <a:bodyPr>
            <a:noAutofit/>
          </a:bodyPr>
          <a:lstStyle/>
          <a:p>
            <a:r>
              <a:rPr lang="ru-RU" sz="2000" dirty="0" err="1">
                <a:solidFill>
                  <a:schemeClr val="tx1"/>
                </a:solidFill>
              </a:rPr>
              <a:t>Комадна</a:t>
            </a:r>
            <a:r>
              <a:rPr lang="en-US" sz="2000" dirty="0">
                <a:solidFill>
                  <a:schemeClr val="tx1"/>
                </a:solidFill>
              </a:rPr>
              <a:t>:</a:t>
            </a:r>
            <a:r>
              <a:rPr lang="ru-RU" sz="2000" dirty="0">
                <a:solidFill>
                  <a:schemeClr val="tx1"/>
                </a:solidFill>
              </a:rPr>
              <a:t> Лемаев Денис Романович</a:t>
            </a:r>
            <a:br>
              <a:rPr lang="ru-RU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Терешко Вадим Андреевич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Кучеренко Артём Станиславович</a:t>
            </a:r>
            <a:br>
              <a:rPr lang="ru-RU" sz="2000" dirty="0">
                <a:solidFill>
                  <a:schemeClr val="tx1"/>
                </a:solidFill>
              </a:rPr>
            </a:br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92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941F1E33-98C0-685D-2433-86A84D9824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6884" y="1491917"/>
            <a:ext cx="6256421" cy="3994483"/>
          </a:xfrm>
        </p:spPr>
        <p:txBody>
          <a:bodyPr>
            <a:normAutofit/>
          </a:bodyPr>
          <a:lstStyle/>
          <a:p>
            <a:r>
              <a:rPr lang="ru-RU" sz="2000" dirty="0">
                <a:solidFill>
                  <a:schemeClr val="tx1"/>
                </a:solidFill>
              </a:rPr>
              <a:t>Описание бота</a:t>
            </a:r>
            <a:r>
              <a:rPr lang="en-US" sz="2000" dirty="0">
                <a:solidFill>
                  <a:schemeClr val="tx1"/>
                </a:solidFill>
              </a:rPr>
              <a:t>:</a:t>
            </a:r>
            <a:br>
              <a:rPr lang="ru-RU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Ваш персональный цифровой архив для </a:t>
            </a:r>
            <a:br>
              <a:rPr lang="ru-RU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визуальных воспоминаний! </a:t>
            </a:r>
            <a:br>
              <a:rPr lang="ru-RU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Он поможет аккуратно организовать фото и </a:t>
            </a:r>
            <a:br>
              <a:rPr lang="ru-RU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видео, снабдить их описаниями и мгновенно находить нужные </a:t>
            </a:r>
            <a:br>
              <a:rPr lang="ru-RU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файлы по ключевым словам или дате.</a:t>
            </a:r>
            <a:br>
              <a:rPr lang="ru-RU" sz="2000" dirty="0">
                <a:solidFill>
                  <a:schemeClr val="tx1"/>
                </a:solidFill>
              </a:rPr>
            </a:br>
            <a:br>
              <a:rPr lang="ru-RU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Просто отправляйте боту фото или видео, </a:t>
            </a:r>
            <a:br>
              <a:rPr lang="ru-RU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добавляйте описание и теги — и наслаждайтесь мгновенным доступом к </a:t>
            </a:r>
            <a:br>
              <a:rPr lang="ru-RU" sz="2000" dirty="0">
                <a:solidFill>
                  <a:schemeClr val="tx1"/>
                </a:solidFill>
              </a:rPr>
            </a:br>
            <a:r>
              <a:rPr lang="ru-RU" sz="2000" dirty="0">
                <a:solidFill>
                  <a:schemeClr val="tx1"/>
                </a:solidFill>
              </a:rPr>
              <a:t>любым кадрам в пару кликов!</a:t>
            </a:r>
          </a:p>
          <a:p>
            <a:endParaRPr lang="ru-RU" dirty="0"/>
          </a:p>
        </p:txBody>
      </p:sp>
      <p:pic>
        <p:nvPicPr>
          <p:cNvPr id="8" name="video_2026-01-20_20-38-28">
            <a:hlinkClick r:id="" action="ppaction://media"/>
            <a:extLst>
              <a:ext uri="{FF2B5EF4-FFF2-40B4-BE49-F238E27FC236}">
                <a16:creationId xmlns:a16="http://schemas.microsoft.com/office/drawing/2014/main" id="{BD85358C-0BD9-DB5E-91FC-41A9E79269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93305" y="813131"/>
            <a:ext cx="3071611" cy="523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70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7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470CEA-E7E3-B71C-4DD2-897BB12B3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0"/>
            <a:ext cx="8596668" cy="1826581"/>
          </a:xfrm>
        </p:spPr>
        <p:txBody>
          <a:bodyPr/>
          <a:lstStyle/>
          <a:p>
            <a:pPr algn="ctr"/>
            <a:r>
              <a:rPr lang="ru-RU" dirty="0"/>
              <a:t>Инструкция по запуску</a:t>
            </a:r>
            <a:br>
              <a:rPr lang="ru-RU" dirty="0"/>
            </a:b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DBD931-584B-7C6C-81A6-3830EE950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1924" y="2983832"/>
            <a:ext cx="5194076" cy="2496767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Чтобы начать взаимодействие с ботом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ru-RU" dirty="0">
                <a:solidFill>
                  <a:schemeClr val="tx1"/>
                </a:solidFill>
              </a:rPr>
              <a:t>отправьте команду </a:t>
            </a:r>
            <a:r>
              <a:rPr lang="en-US" dirty="0">
                <a:solidFill>
                  <a:schemeClr val="tx1"/>
                </a:solidFill>
              </a:rPr>
              <a:t>/start –</a:t>
            </a:r>
            <a:r>
              <a:rPr lang="ru-RU" dirty="0">
                <a:solidFill>
                  <a:schemeClr val="tx1"/>
                </a:solidFill>
              </a:rPr>
              <a:t> запуститься диалог и откроется основное меню </a:t>
            </a:r>
          </a:p>
          <a:p>
            <a:endParaRPr lang="ru-RU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50DF1D6A-800A-000E-E67C-51B8A864325A}"/>
              </a:ext>
            </a:extLst>
          </p:cNvPr>
          <p:cNvSpPr txBox="1">
            <a:spLocks/>
          </p:cNvSpPr>
          <p:nvPr/>
        </p:nvSpPr>
        <p:spPr>
          <a:xfrm>
            <a:off x="6096000" y="2085474"/>
            <a:ext cx="6112042" cy="36575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br>
              <a:rPr lang="en-US" dirty="0">
                <a:solidFill>
                  <a:schemeClr val="tx1"/>
                </a:solidFill>
              </a:rPr>
            </a:br>
            <a:r>
              <a:rPr lang="ru-RU" dirty="0">
                <a:solidFill>
                  <a:schemeClr val="tx1"/>
                </a:solidFill>
              </a:rPr>
              <a:t>Основные команды</a:t>
            </a:r>
            <a:r>
              <a:rPr lang="en-US" dirty="0">
                <a:solidFill>
                  <a:schemeClr val="tx1"/>
                </a:solidFill>
              </a:rPr>
              <a:t>: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/upload – </a:t>
            </a:r>
            <a:r>
              <a:rPr lang="ru-RU" dirty="0" err="1">
                <a:solidFill>
                  <a:schemeClr val="tx1"/>
                </a:solidFill>
              </a:rPr>
              <a:t>отправте</a:t>
            </a:r>
            <a:r>
              <a:rPr lang="ru-RU" dirty="0">
                <a:solidFill>
                  <a:schemeClr val="tx1"/>
                </a:solidFill>
              </a:rPr>
              <a:t> фото или видео</a:t>
            </a:r>
            <a:r>
              <a:rPr lang="en-US" dirty="0">
                <a:solidFill>
                  <a:schemeClr val="tx1"/>
                </a:solidFill>
              </a:rPr>
              <a:t>,</a:t>
            </a:r>
            <a:r>
              <a:rPr lang="ru-RU" dirty="0">
                <a:solidFill>
                  <a:schemeClr val="tx1"/>
                </a:solidFill>
              </a:rPr>
              <a:t> затем описание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/list</a:t>
            </a:r>
            <a:r>
              <a:rPr lang="ru-RU" dirty="0">
                <a:solidFill>
                  <a:schemeClr val="tx1"/>
                </a:solidFill>
              </a:rPr>
              <a:t> – листать записи о фото</a:t>
            </a:r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ru-RU" dirty="0">
                <a:solidFill>
                  <a:schemeClr val="tx1"/>
                </a:solidFill>
              </a:rPr>
              <a:t>видео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/ids [page]</a:t>
            </a:r>
            <a:r>
              <a:rPr lang="ru-RU" dirty="0">
                <a:solidFill>
                  <a:schemeClr val="tx1"/>
                </a:solidFill>
              </a:rPr>
              <a:t> – список </a:t>
            </a:r>
            <a:r>
              <a:rPr lang="en-US" dirty="0">
                <a:solidFill>
                  <a:schemeClr val="tx1"/>
                </a:solidFill>
              </a:rPr>
              <a:t>ID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/get &lt;id&gt; - </a:t>
            </a:r>
            <a:r>
              <a:rPr lang="ru-RU" dirty="0">
                <a:solidFill>
                  <a:schemeClr val="tx1"/>
                </a:solidFill>
              </a:rPr>
              <a:t>медиа и описание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/edit &lt;id&gt; &lt;</a:t>
            </a:r>
            <a:r>
              <a:rPr lang="ru-RU" dirty="0">
                <a:solidFill>
                  <a:schemeClr val="tx1"/>
                </a:solidFill>
              </a:rPr>
              <a:t>новое описание</a:t>
            </a:r>
            <a:r>
              <a:rPr lang="en-US" dirty="0">
                <a:solidFill>
                  <a:schemeClr val="tx1"/>
                </a:solidFill>
              </a:rPr>
              <a:t>&gt;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/delete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&lt;id&gt;</a:t>
            </a:r>
            <a:r>
              <a:rPr lang="ru-RU" dirty="0">
                <a:solidFill>
                  <a:schemeClr val="tx1"/>
                </a:solidFill>
              </a:rPr>
              <a:t> - удалить запись</a:t>
            </a:r>
            <a:br>
              <a:rPr lang="ru-RU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/cancel – </a:t>
            </a:r>
            <a:r>
              <a:rPr lang="ru-RU" dirty="0">
                <a:solidFill>
                  <a:schemeClr val="tx1"/>
                </a:solidFill>
              </a:rPr>
              <a:t>отменить </a:t>
            </a:r>
            <a:r>
              <a:rPr lang="ru-RU" dirty="0" err="1">
                <a:solidFill>
                  <a:schemeClr val="tx1"/>
                </a:solidFill>
              </a:rPr>
              <a:t>загруску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575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AA2259-1A06-DF53-C122-C7DC8CE0E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5" y="198299"/>
            <a:ext cx="8596668" cy="1004860"/>
          </a:xfrm>
        </p:spPr>
        <p:txBody>
          <a:bodyPr/>
          <a:lstStyle/>
          <a:p>
            <a:pPr algn="ctr"/>
            <a:r>
              <a:rPr lang="ru-RU" dirty="0"/>
              <a:t>Стек бота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3FC789-9735-611C-C249-99C6BBE1C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0745" y="2213811"/>
            <a:ext cx="10990509" cy="4219072"/>
          </a:xfrm>
        </p:spPr>
        <p:txBody>
          <a:bodyPr>
            <a:normAutofit/>
          </a:bodyPr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Язык: </a:t>
            </a:r>
            <a:r>
              <a:rPr lang="en-US" sz="2400" dirty="0">
                <a:solidFill>
                  <a:schemeClr val="tx1"/>
                </a:solidFill>
              </a:rPr>
              <a:t>Python 3.11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Бот: </a:t>
            </a:r>
            <a:r>
              <a:rPr lang="en-US" sz="2400" dirty="0" err="1">
                <a:solidFill>
                  <a:schemeClr val="tx1"/>
                </a:solidFill>
              </a:rPr>
              <a:t>Aiogram</a:t>
            </a:r>
            <a:r>
              <a:rPr lang="en-US" sz="2400" dirty="0">
                <a:solidFill>
                  <a:schemeClr val="tx1"/>
                </a:solidFill>
              </a:rPr>
              <a:t> 3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БД: </a:t>
            </a:r>
            <a:r>
              <a:rPr lang="en-US" sz="2400" dirty="0">
                <a:solidFill>
                  <a:schemeClr val="tx1"/>
                </a:solidFill>
              </a:rPr>
              <a:t>PostgreSQL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ORM: </a:t>
            </a:r>
            <a:r>
              <a:rPr lang="en-US" sz="2400" dirty="0" err="1">
                <a:solidFill>
                  <a:schemeClr val="tx1"/>
                </a:solidFill>
              </a:rPr>
              <a:t>SQLAlchemy</a:t>
            </a:r>
            <a:r>
              <a:rPr lang="en-US" sz="2400" dirty="0">
                <a:solidFill>
                  <a:schemeClr val="tx1"/>
                </a:solidFill>
              </a:rPr>
              <a:t> (async)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Драйвер: </a:t>
            </a:r>
            <a:r>
              <a:rPr lang="en-US" sz="2400" dirty="0" err="1">
                <a:solidFill>
                  <a:schemeClr val="tx1"/>
                </a:solidFill>
              </a:rPr>
              <a:t>asyncpg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Конфиг: </a:t>
            </a:r>
            <a:r>
              <a:rPr lang="en-US" sz="2400" dirty="0" err="1">
                <a:solidFill>
                  <a:schemeClr val="tx1"/>
                </a:solidFill>
              </a:rPr>
              <a:t>pydantic</a:t>
            </a:r>
            <a:r>
              <a:rPr lang="en-US" sz="2400" dirty="0">
                <a:solidFill>
                  <a:schemeClr val="tx1"/>
                </a:solidFill>
              </a:rPr>
              <a:t>‑settings + .env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Инфраструктура БД: </a:t>
            </a:r>
            <a:r>
              <a:rPr lang="en-US" sz="2400" dirty="0">
                <a:solidFill>
                  <a:schemeClr val="tx1"/>
                </a:solidFill>
              </a:rPr>
              <a:t>Docker Compose (Postgres 16)</a:t>
            </a:r>
            <a:endParaRPr lang="ru-RU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783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1DD7F5-AD86-ED9B-665C-9A0AE20D5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087" y="121328"/>
            <a:ext cx="8596668" cy="1320800"/>
          </a:xfrm>
        </p:spPr>
        <p:txBody>
          <a:bodyPr/>
          <a:lstStyle/>
          <a:p>
            <a:pPr algn="ctr"/>
            <a:r>
              <a:rPr lang="ru-RU"/>
              <a:t>Диаграмма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6F7CAE3-B656-0768-14D2-FBE8AB1429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6515" y="888260"/>
            <a:ext cx="10681972" cy="6409185"/>
          </a:xfrm>
        </p:spPr>
      </p:pic>
    </p:spTree>
    <p:extLst>
      <p:ext uri="{BB962C8B-B14F-4D97-AF65-F5344CB8AC3E}">
        <p14:creationId xmlns:p14="http://schemas.microsoft.com/office/powerpoint/2010/main" val="1930810837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</TotalTime>
  <Words>218</Words>
  <Application>Microsoft Office PowerPoint</Application>
  <PresentationFormat>Широкоэкранный</PresentationFormat>
  <Paragraphs>9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Аспект</vt:lpstr>
      <vt:lpstr>&lt;h1\&gt;</vt:lpstr>
      <vt:lpstr>Презентация PowerPoint</vt:lpstr>
      <vt:lpstr>Инструкция по запуску </vt:lpstr>
      <vt:lpstr>Стек бота</vt:lpstr>
      <vt:lpstr>Диаграмма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Денис Лемаев</dc:creator>
  <cp:lastModifiedBy>Денис Лемаев</cp:lastModifiedBy>
  <cp:revision>3</cp:revision>
  <dcterms:created xsi:type="dcterms:W3CDTF">2026-01-20T19:34:32Z</dcterms:created>
  <dcterms:modified xsi:type="dcterms:W3CDTF">2026-01-20T19:46:26Z</dcterms:modified>
</cp:coreProperties>
</file>

<file path=docProps/thumbnail.jpeg>
</file>